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media/image2.tif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Заголовок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Линия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10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3 шт.)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Чёрно-белое фото солнечной батареи"/>
          <p:cNvSpPr>
            <a:spLocks noGrp="1"/>
          </p:cNvSpPr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Чёрно-белое фото воды, переливающейся через водосливные затворы дамбы"/>
          <p:cNvSpPr>
            <a:spLocks noGrp="1"/>
          </p:cNvSpPr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Чёрно-белое фото ветряных мельниц на фоне облаков"/>
          <p:cNvSpPr>
            <a:spLocks noGrp="1"/>
          </p:cNvSpPr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Прямоугольный комментарий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pPr>
            <a:endParaRPr/>
          </a:p>
        </p:txBody>
      </p:sp>
      <p:sp>
        <p:nvSpPr>
          <p:cNvPr id="122" name="Введите цитату…"/>
          <p:cNvSpPr txBox="1">
            <a:spLocks noGrp="1"/>
          </p:cNvSpPr>
          <p:nvPr>
            <p:ph type="body" sz="quarter" idx="21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Введите цитату…</a:t>
            </a:r>
          </a:p>
        </p:txBody>
      </p:sp>
      <p:sp>
        <p:nvSpPr>
          <p:cNvPr id="123" name="Иван Арсентьев"/>
          <p:cNvSpPr txBox="1">
            <a:spLocks noGrp="1"/>
          </p:cNvSpPr>
          <p:nvPr>
            <p:ph type="body" sz="quarter" idx="22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Иван Арсентьев</a:t>
            </a:r>
          </a:p>
        </p:txBody>
      </p:sp>
      <p:sp>
        <p:nvSpPr>
          <p:cNvPr id="124" name="Текст"/>
          <p:cNvSpPr txBox="1">
            <a:spLocks noGrp="1"/>
          </p:cNvSpPr>
          <p:nvPr>
            <p:ph type="body" sz="quarter" idx="2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1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(вариант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Введите цитату…"/>
          <p:cNvSpPr txBox="1">
            <a:spLocks noGrp="1"/>
          </p:cNvSpPr>
          <p:nvPr>
            <p:ph type="body" sz="quarter" idx="21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Введите цитату…</a:t>
            </a:r>
          </a:p>
        </p:txBody>
      </p:sp>
      <p:sp>
        <p:nvSpPr>
          <p:cNvPr id="133" name="Чёрно-белое фото ветряных мельниц на фоне облаков"/>
          <p:cNvSpPr>
            <a:spLocks noGrp="1"/>
          </p:cNvSpPr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Иван Арсентьев"/>
          <p:cNvSpPr txBox="1">
            <a:spLocks noGrp="1"/>
          </p:cNvSpPr>
          <p:nvPr>
            <p:ph type="body" sz="quarter" idx="23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Иван Арсентьев</a:t>
            </a:r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Чёрно-белый аэрофотоснимок человека, стоящего на дамбе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 — горизонтальн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Чёрно-белый аэрофотоснимок человека, стоящего на дамбе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Линия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Текст заголовка</a:t>
            </a:r>
          </a:p>
        </p:txBody>
      </p:sp>
      <p:sp>
        <p:nvSpPr>
          <p:cNvPr id="2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подзаголовок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Линия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Текст заголовка</a:t>
            </a:r>
          </a:p>
        </p:txBody>
      </p:sp>
      <p:sp>
        <p:nvSpPr>
          <p:cNvPr id="3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 — по центру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Текст заголовка</a:t>
            </a:r>
          </a:p>
        </p:txBody>
      </p:sp>
      <p:sp>
        <p:nvSpPr>
          <p:cNvPr id="4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 — вертикальн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Линия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Чёрно-белое фото ветряных мельниц на фоне облаков"/>
          <p:cNvSpPr>
            <a:spLocks noGrp="1"/>
          </p:cNvSpPr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Текст заголовка</a:t>
            </a:r>
          </a:p>
        </p:txBody>
      </p:sp>
      <p:sp>
        <p:nvSpPr>
          <p:cNvPr id="5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63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Текст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72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82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Текст</a:t>
            </a:r>
          </a:p>
        </p:txBody>
      </p:sp>
      <p:sp>
        <p:nvSpPr>
          <p:cNvPr id="92" name="Чёрно-белое фото ветряных мельниц на фоне облаков"/>
          <p:cNvSpPr>
            <a:spLocks noGrp="1"/>
          </p:cNvSpPr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94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Линия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chedul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>
                <a:solidFill>
                  <a:schemeClr val="accent3"/>
                </a:solidFill>
              </a:defRPr>
            </a:lvl1pPr>
          </a:lstStyle>
          <a:p>
            <a:r>
              <a:t>Schedule</a:t>
            </a:r>
          </a:p>
        </p:txBody>
      </p:sp>
      <p:sp>
        <p:nvSpPr>
          <p:cNvPr id="167" name="The project made by banana boys compan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The project made by banana boys company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Чёрно-белое фото ветряных мельниц на фоне облаков" descr="Чёрно-белое фото ветряных мельниц на фоне облаков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6618" r="16618"/>
          <a:stretch>
            <a:fillRect/>
          </a:stretch>
        </p:blipFill>
        <p:spPr>
          <a:xfrm>
            <a:off x="13335000" y="2159000"/>
            <a:ext cx="10287000" cy="10795000"/>
          </a:xfrm>
          <a:prstGeom prst="rect">
            <a:avLst/>
          </a:prstGeom>
        </p:spPr>
      </p:pic>
      <p:sp>
        <p:nvSpPr>
          <p:cNvPr id="170" name="Описани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Описание</a:t>
            </a:r>
          </a:p>
        </p:txBody>
      </p:sp>
      <p:sp>
        <p:nvSpPr>
          <p:cNvPr id="171" name="Schedule - продукт, который был создан, чтобы облегчить жизнь тем, кто обучается или работает в СУНЦ НГУ. Простыми словами, это сайт-распиcание.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accent3"/>
                </a:solidFill>
              </a:defRPr>
            </a:lvl1pPr>
          </a:lstStyle>
          <a:p>
            <a:r>
              <a:rPr dirty="0"/>
              <a:t>Schedule - </a:t>
            </a:r>
            <a:r>
              <a:rPr dirty="0" err="1"/>
              <a:t>Простыми</a:t>
            </a:r>
            <a:r>
              <a:rPr dirty="0"/>
              <a:t> </a:t>
            </a:r>
            <a:r>
              <a:rPr dirty="0" err="1"/>
              <a:t>словами</a:t>
            </a:r>
            <a:r>
              <a:rPr dirty="0"/>
              <a:t>, </a:t>
            </a:r>
            <a:r>
              <a:rPr dirty="0" err="1"/>
              <a:t>это</a:t>
            </a:r>
            <a:r>
              <a:rPr dirty="0"/>
              <a:t> </a:t>
            </a:r>
            <a:r>
              <a:rPr dirty="0" err="1"/>
              <a:t>сайт-распиcание</a:t>
            </a:r>
            <a:r>
              <a:rPr lang="ru-RU" dirty="0"/>
              <a:t>, предназначенный для телевизора, находящегося на 1 этаже учебного корпуса СУНЦ НГУ, но так же адаптированный под устройства с низким или нестандартным разрешением экрана.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Чёрно-белое фото ветряных мельниц на фоне облаков" descr="Чёрно-белое фото ветряных мельниц на фоне облаков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2352" r="2352"/>
          <a:stretch>
            <a:fillRect/>
          </a:stretch>
        </p:blipFill>
        <p:spPr>
          <a:xfrm>
            <a:off x="11657903" y="1674018"/>
            <a:ext cx="9880074" cy="10367980"/>
          </a:xfrm>
          <a:prstGeom prst="rect">
            <a:avLst/>
          </a:prstGeom>
        </p:spPr>
      </p:pic>
      <p:sp>
        <p:nvSpPr>
          <p:cNvPr id="174" name="Функционал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Функционал</a:t>
            </a:r>
          </a:p>
        </p:txBody>
      </p:sp>
      <p:sp>
        <p:nvSpPr>
          <p:cNvPr id="175" name="Возможность быстро узнать время и место занятия, а также имя преподавателя…"/>
          <p:cNvSpPr txBox="1">
            <a:spLocks noGrp="1"/>
          </p:cNvSpPr>
          <p:nvPr>
            <p:ph type="body" sz="half" idx="1"/>
          </p:nvPr>
        </p:nvSpPr>
        <p:spPr>
          <a:xfrm>
            <a:off x="762000" y="3886200"/>
            <a:ext cx="11811000" cy="85852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3"/>
                </a:solidFill>
              </a:defRPr>
            </a:pPr>
            <a:r>
              <a:t>Возможность быстро узнать время и место занятия, а также имя преподавателя </a:t>
            </a:r>
          </a:p>
          <a:p>
            <a:pPr>
              <a:defRPr>
                <a:solidFill>
                  <a:schemeClr val="accent3"/>
                </a:solidFill>
              </a:defRPr>
            </a:pPr>
            <a:r>
              <a:t>Слайдер</a:t>
            </a:r>
          </a:p>
          <a:p>
            <a:pPr>
              <a:defRPr>
                <a:solidFill>
                  <a:schemeClr val="accent3"/>
                </a:solidFill>
              </a:defRPr>
            </a:pPr>
            <a:r>
              <a:t>Время и дата на данный момент</a:t>
            </a:r>
          </a:p>
          <a:p>
            <a:pPr>
              <a:defRPr>
                <a:solidFill>
                  <a:schemeClr val="accent3"/>
                </a:solidFill>
              </a:defRPr>
            </a:pPr>
            <a:r>
              <a:t>Расписание спецкурсов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Инструменты разработк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Инструменты разработки</a:t>
            </a:r>
          </a:p>
        </p:txBody>
      </p:sp>
      <p:sp>
        <p:nvSpPr>
          <p:cNvPr id="178" name="Frontend (HTML, JS, CSS, Bootstrap, jQuery)…"/>
          <p:cNvSpPr txBox="1">
            <a:spLocks noGrp="1"/>
          </p:cNvSpPr>
          <p:nvPr>
            <p:ph type="body" sz="half" idx="1"/>
          </p:nvPr>
        </p:nvSpPr>
        <p:spPr>
          <a:xfrm>
            <a:off x="518381" y="3886200"/>
            <a:ext cx="11811001" cy="8585200"/>
          </a:xfrm>
          <a:prstGeom prst="rect">
            <a:avLst/>
          </a:prstGeom>
        </p:spPr>
        <p:txBody>
          <a:bodyPr/>
          <a:lstStyle/>
          <a:p>
            <a:pPr>
              <a:defRPr sz="5400">
                <a:solidFill>
                  <a:schemeClr val="accent3"/>
                </a:solidFill>
              </a:defRPr>
            </a:pPr>
            <a:r>
              <a:t>Frontend (HTML, JS, CSS, Bootstrap, jQuery)</a:t>
            </a:r>
          </a:p>
          <a:p>
            <a:pPr>
              <a:defRPr sz="5400">
                <a:solidFill>
                  <a:schemeClr val="accent3"/>
                </a:solidFill>
              </a:defRPr>
            </a:pPr>
            <a:r>
              <a:t>Backend (Python, Flask, WebSocket)</a:t>
            </a:r>
          </a:p>
          <a:p>
            <a:pPr>
              <a:defRPr sz="5400">
                <a:solidFill>
                  <a:schemeClr val="accent3"/>
                </a:solidFill>
              </a:defRPr>
            </a:pPr>
            <a:r>
              <a:t>EXEL-scrapping (openpyxl)</a:t>
            </a:r>
          </a:p>
        </p:txBody>
      </p:sp>
      <p:pic>
        <p:nvPicPr>
          <p:cNvPr id="179" name="Изображение" descr="Изображение"/>
          <p:cNvPicPr>
            <a:picLocks noChangeAspect="1"/>
          </p:cNvPicPr>
          <p:nvPr/>
        </p:nvPicPr>
        <p:blipFill>
          <a:blip r:embed="rId2"/>
          <a:srcRect l="15571" r="8997"/>
          <a:stretch>
            <a:fillRect/>
          </a:stretch>
        </p:blipFill>
        <p:spPr>
          <a:xfrm>
            <a:off x="11422630" y="2170022"/>
            <a:ext cx="11742078" cy="84797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Чёрно-белое фото ветряных мельниц на фоне облаков" descr="Чёрно-белое фото ветряных мельниц на фоне облаков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1225309" y="1663411"/>
            <a:ext cx="11780554" cy="11780556"/>
          </a:xfrm>
          <a:prstGeom prst="rect">
            <a:avLst/>
          </a:prstGeom>
        </p:spPr>
      </p:pic>
      <p:sp>
        <p:nvSpPr>
          <p:cNvPr id="182" name="Что сделан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Что сделано</a:t>
            </a:r>
          </a:p>
        </p:txBody>
      </p:sp>
      <p:sp>
        <p:nvSpPr>
          <p:cNvPr id="183" name="Расписание, разделение пунктов по группам, время, динамический слайдер на главной странице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lvl="2">
              <a:defRPr sz="5300">
                <a:solidFill>
                  <a:schemeClr val="accent3"/>
                </a:solidFill>
              </a:defRPr>
            </a:pPr>
            <a:r>
              <a:t>Расписание, разделение пунктов по группам, время, динамический слайдер на главной странице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Что планируем сделат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t>Что планируем сделать</a:t>
            </a:r>
          </a:p>
        </p:txBody>
      </p:sp>
      <p:sp>
        <p:nvSpPr>
          <p:cNvPr id="186" name="Исправление багов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Исправление багов</a:t>
            </a:r>
          </a:p>
          <a:p>
            <a:r>
              <a:t>Адаптивная вёрстка под устройств разного типа и высоко спектра разрешения</a:t>
            </a:r>
          </a:p>
          <a:p>
            <a:r>
              <a:t>Доработка API для возможности интеграции с другими проектам, связанными с инфраструктурой ФМШ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Спасибо за внимание"/>
          <p:cNvSpPr txBox="1">
            <a:spLocks noGrp="1"/>
          </p:cNvSpPr>
          <p:nvPr>
            <p:ph type="ctrTitle"/>
          </p:nvPr>
        </p:nvSpPr>
        <p:spPr>
          <a:xfrm>
            <a:off x="762000" y="8642350"/>
            <a:ext cx="22860000" cy="3810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23634">
                <a:solidFill>
                  <a:schemeClr val="accent3"/>
                </a:solidFill>
              </a:defRPr>
            </a:lvl1pPr>
          </a:lstStyle>
          <a:p>
            <a:r>
              <a:t>Спасибо за внимание</a:t>
            </a:r>
          </a:p>
        </p:txBody>
      </p:sp>
      <p:sp>
        <p:nvSpPr>
          <p:cNvPr id="189" name="Филоненко максим, ионко кирилл, яковлев максим, крымцов максим"/>
          <p:cNvSpPr txBox="1">
            <a:spLocks noGrp="1"/>
          </p:cNvSpPr>
          <p:nvPr>
            <p:ph type="subTitle" idx="1"/>
          </p:nvPr>
        </p:nvSpPr>
        <p:spPr>
          <a:xfrm>
            <a:off x="762000" y="1093982"/>
            <a:ext cx="22860000" cy="7049885"/>
          </a:xfrm>
          <a:prstGeom prst="rect">
            <a:avLst/>
          </a:prstGeom>
        </p:spPr>
        <p:txBody>
          <a:bodyPr/>
          <a:lstStyle>
            <a:lvl1pPr algn="just">
              <a:defRPr>
                <a:solidFill>
                  <a:schemeClr val="accent3">
                    <a:hueOff val="1279411"/>
                    <a:satOff val="-9468"/>
                    <a:lumOff val="-15294"/>
                  </a:schemeClr>
                </a:solidFill>
              </a:defRPr>
            </a:lvl1pPr>
          </a:lstStyle>
          <a:p>
            <a:r>
              <a:rPr dirty="0"/>
              <a:t>Филоненко </a:t>
            </a:r>
            <a:r>
              <a:rPr dirty="0" err="1"/>
              <a:t>максим</a:t>
            </a:r>
            <a:r>
              <a:rPr dirty="0"/>
              <a:t>, </a:t>
            </a:r>
            <a:r>
              <a:rPr dirty="0" err="1"/>
              <a:t>ионко</a:t>
            </a:r>
            <a:r>
              <a:rPr dirty="0"/>
              <a:t> </a:t>
            </a:r>
            <a:r>
              <a:rPr dirty="0" err="1"/>
              <a:t>кирилл</a:t>
            </a:r>
            <a:r>
              <a:rPr dirty="0"/>
              <a:t>, </a:t>
            </a:r>
            <a:r>
              <a:rPr dirty="0" err="1"/>
              <a:t>яковлев</a:t>
            </a:r>
            <a:r>
              <a:rPr dirty="0"/>
              <a:t> </a:t>
            </a:r>
            <a:r>
              <a:rPr dirty="0" err="1"/>
              <a:t>максим</a:t>
            </a:r>
            <a:r>
              <a:rPr dirty="0"/>
              <a:t>, </a:t>
            </a:r>
            <a:r>
              <a:rPr dirty="0" err="1"/>
              <a:t>крымцов</a:t>
            </a:r>
            <a:r>
              <a:rPr dirty="0"/>
              <a:t> </a:t>
            </a:r>
            <a:r>
              <a:rPr dirty="0" err="1"/>
              <a:t>максим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149</Words>
  <Application>Microsoft Office PowerPoint</Application>
  <PresentationFormat>Произвольный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Avenir Next Medium</vt:lpstr>
      <vt:lpstr>Avenir Next Regular</vt:lpstr>
      <vt:lpstr>DIN Alternate Bold</vt:lpstr>
      <vt:lpstr>DIN Condensed Bold</vt:lpstr>
      <vt:lpstr>Helvetica</vt:lpstr>
      <vt:lpstr>Helvetica Neue</vt:lpstr>
      <vt:lpstr>New_Template7</vt:lpstr>
      <vt:lpstr>Schedule</vt:lpstr>
      <vt:lpstr>Описание</vt:lpstr>
      <vt:lpstr>Функционал</vt:lpstr>
      <vt:lpstr>Инструменты разработки</vt:lpstr>
      <vt:lpstr>Что сделано</vt:lpstr>
      <vt:lpstr>Что планируем сделать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Schedule</dc:title>
  <cp:lastModifiedBy>Максим Филоненко</cp:lastModifiedBy>
  <cp:revision>5</cp:revision>
  <dcterms:modified xsi:type="dcterms:W3CDTF">2022-11-16T08:14:20Z</dcterms:modified>
</cp:coreProperties>
</file>